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70" r:id="rId2"/>
    <p:sldId id="260" r:id="rId3"/>
    <p:sldId id="267" r:id="rId4"/>
    <p:sldId id="268" r:id="rId5"/>
    <p:sldId id="26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8"/>
    <p:restoredTop sz="94599"/>
  </p:normalViewPr>
  <p:slideViewPr>
    <p:cSldViewPr>
      <p:cViewPr>
        <p:scale>
          <a:sx n="101" d="100"/>
          <a:sy n="101" d="100"/>
        </p:scale>
        <p:origin x="-252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4141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2159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9072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None/>
            </a:pPr>
            <a:r>
              <a:rPr lang="el-GR" sz="36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Μη Επανδρωμένα Εναέρια Οχήματα</a:t>
            </a:r>
            <a:endParaRPr lang="pt-BR" sz="36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42910" y="4143380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300" dirty="0" smtClean="0">
                <a:solidFill>
                  <a:srgbClr val="54BC9B"/>
                </a:solidFill>
              </a:rPr>
              <a:t>Εφαρμογές</a:t>
            </a:r>
            <a:r>
              <a:rPr lang="pt-BR" sz="3000" b="1" spc="300" dirty="0" smtClean="0">
                <a:solidFill>
                  <a:srgbClr val="54BC9B"/>
                </a:solidFill>
              </a:rPr>
              <a:t>: </a:t>
            </a:r>
            <a:r>
              <a:rPr lang="el-GR" sz="3000" b="1" spc="300" dirty="0" smtClean="0">
                <a:solidFill>
                  <a:srgbClr val="54BC9B"/>
                </a:solidFill>
              </a:rPr>
              <a:t>Επιστημονική Έρευνα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1488"/>
          <a:stretch/>
        </p:blipFill>
        <p:spPr>
          <a:xfrm>
            <a:off x="-13940" y="0"/>
            <a:ext cx="9157940" cy="688088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642910" y="3214686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spc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3000" b="1" spc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000" b="1" spc="1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 UAV είναι ιδιαίτερα χρήσιμα για την πρόσβαση σε περιοχές που είναι πολύ επικίνδυνες για επανδρωμένα αεροσκάφη.</a:t>
            </a:r>
            <a:endParaRPr lang="pt-BR" sz="3000" b="1" spc="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83568" y="404664"/>
            <a:ext cx="52200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Επιστημονική Έρευνα</a:t>
            </a:r>
            <a:endParaRPr lang="pt-BR" sz="3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7" y="1887243"/>
            <a:ext cx="77768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800" b="1" spc="100" dirty="0" smtClean="0">
                <a:solidFill>
                  <a:srgbClr val="54BC9B"/>
                </a:solidFill>
              </a:rPr>
              <a:t>Η αμερικανική Εθνική </a:t>
            </a:r>
            <a:r>
              <a:rPr lang="el-GR" sz="2800" b="1" spc="100" dirty="0" err="1" smtClean="0">
                <a:solidFill>
                  <a:srgbClr val="54BC9B"/>
                </a:solidFill>
              </a:rPr>
              <a:t>Ωκεανική</a:t>
            </a:r>
            <a:r>
              <a:rPr lang="el-GR" sz="2800" b="1" spc="100" dirty="0" smtClean="0">
                <a:solidFill>
                  <a:srgbClr val="54BC9B"/>
                </a:solidFill>
              </a:rPr>
              <a:t> και Ατμοσφαιρική Διοίκηση άρχισε να χρησιμοποιεί το μη επανδρωμένο σύστημα αεροσκαφών </a:t>
            </a:r>
            <a:r>
              <a:rPr lang="el-GR" sz="2800" b="1" spc="100" dirty="0" err="1" smtClean="0">
                <a:solidFill>
                  <a:srgbClr val="54BC9B"/>
                </a:solidFill>
              </a:rPr>
              <a:t>Aerosonde</a:t>
            </a:r>
            <a:r>
              <a:rPr lang="el-GR" sz="2800" b="1" spc="100" dirty="0" smtClean="0">
                <a:solidFill>
                  <a:srgbClr val="54BC9B"/>
                </a:solidFill>
              </a:rPr>
              <a:t> το 2006 </a:t>
            </a:r>
            <a:r>
              <a:rPr lang="el-GR" sz="2800" b="1" spc="100" dirty="0" smtClean="0">
                <a:solidFill>
                  <a:srgbClr val="54BC9B"/>
                </a:solidFill>
              </a:rPr>
              <a:t>ως κυνηγό τυφώνων.</a:t>
            </a:r>
            <a:endParaRPr lang="pt-BR" sz="2800" b="1" spc="100" dirty="0">
              <a:solidFill>
                <a:srgbClr val="54BC9B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120795" y="535337"/>
            <a:ext cx="69024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Επιστημονική Έρευνα</a:t>
            </a:r>
            <a:endParaRPr lang="pt-BR" sz="3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193" y="4004782"/>
            <a:ext cx="3101613" cy="23262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0468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636912"/>
            <a:ext cx="777686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100" dirty="0" smtClean="0">
                <a:solidFill>
                  <a:srgbClr val="54BC9B"/>
                </a:solidFill>
              </a:rPr>
              <a:t>Το </a:t>
            </a:r>
            <a:r>
              <a:rPr lang="el-GR" sz="3000" b="1" spc="100" dirty="0" smtClean="0">
                <a:solidFill>
                  <a:srgbClr val="54BC9B"/>
                </a:solidFill>
              </a:rPr>
              <a:t>σύστημα των 35 λιβρών μπορεί να πετάξει </a:t>
            </a:r>
            <a:r>
              <a:rPr lang="el-GR" sz="3000" b="1" spc="100" dirty="0" smtClean="0">
                <a:solidFill>
                  <a:srgbClr val="54BC9B"/>
                </a:solidFill>
              </a:rPr>
              <a:t>μέσα σε </a:t>
            </a:r>
            <a:r>
              <a:rPr lang="el-GR" sz="3000" b="1" spc="100" dirty="0" smtClean="0">
                <a:solidFill>
                  <a:srgbClr val="54BC9B"/>
                </a:solidFill>
              </a:rPr>
              <a:t>έναν τυφώνα και να επικοινωνήσει δεδομένα σχεδόν σε πραγματικό χρόνο απευθείας με το Εθνικό Κέντρο </a:t>
            </a:r>
            <a:r>
              <a:rPr lang="el-GR" sz="3000" b="1" spc="100" dirty="0" smtClean="0">
                <a:solidFill>
                  <a:srgbClr val="54BC9B"/>
                </a:solidFill>
              </a:rPr>
              <a:t>Τυφώνων.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120796" y="620688"/>
            <a:ext cx="69024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Επιστημονική Έρευνα</a:t>
            </a:r>
            <a:endParaRPr lang="pt-BR" sz="3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540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6345"/>
          <a:stretch/>
        </p:blipFill>
        <p:spPr>
          <a:xfrm>
            <a:off x="-9252" y="0"/>
            <a:ext cx="9153252" cy="6858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678942" y="4880133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spc="100" dirty="0" smtClean="0">
                <a:solidFill>
                  <a:schemeClr val="bg1"/>
                </a:solidFill>
              </a:rPr>
              <a:t>Η NASA άρχισε αργότερα να χρησιμοποιεί το </a:t>
            </a:r>
            <a:r>
              <a:rPr lang="el-GR" sz="3000" b="1" spc="100" dirty="0" err="1" smtClean="0">
                <a:solidFill>
                  <a:schemeClr val="bg1"/>
                </a:solidFill>
              </a:rPr>
              <a:t>Northrop</a:t>
            </a:r>
            <a:r>
              <a:rPr lang="el-GR" sz="3000" b="1" spc="100" dirty="0" smtClean="0">
                <a:solidFill>
                  <a:schemeClr val="bg1"/>
                </a:solidFill>
              </a:rPr>
              <a:t> </a:t>
            </a:r>
            <a:r>
              <a:rPr lang="el-GR" sz="3000" b="1" spc="100" dirty="0" err="1" smtClean="0">
                <a:solidFill>
                  <a:schemeClr val="bg1"/>
                </a:solidFill>
              </a:rPr>
              <a:t>Grumman</a:t>
            </a:r>
            <a:r>
              <a:rPr lang="el-GR" sz="3000" b="1" spc="100" dirty="0" smtClean="0">
                <a:solidFill>
                  <a:schemeClr val="bg1"/>
                </a:solidFill>
              </a:rPr>
              <a:t> RQ-4 </a:t>
            </a:r>
            <a:r>
              <a:rPr lang="el-GR" sz="3000" b="1" spc="100" dirty="0" err="1" smtClean="0">
                <a:solidFill>
                  <a:schemeClr val="bg1"/>
                </a:solidFill>
              </a:rPr>
              <a:t>Global</a:t>
            </a:r>
            <a:r>
              <a:rPr lang="el-GR" sz="3000" b="1" spc="100" dirty="0" smtClean="0">
                <a:solidFill>
                  <a:schemeClr val="bg1"/>
                </a:solidFill>
              </a:rPr>
              <a:t> </a:t>
            </a:r>
            <a:r>
              <a:rPr lang="el-GR" sz="3000" b="1" spc="100" dirty="0" err="1" smtClean="0">
                <a:solidFill>
                  <a:schemeClr val="bg1"/>
                </a:solidFill>
              </a:rPr>
              <a:t>Hawk</a:t>
            </a:r>
            <a:r>
              <a:rPr lang="el-GR" sz="3000" b="1" spc="100" dirty="0" smtClean="0">
                <a:solidFill>
                  <a:schemeClr val="bg1"/>
                </a:solidFill>
              </a:rPr>
              <a:t> για μετρήσεις </a:t>
            </a:r>
            <a:r>
              <a:rPr lang="el-GR" sz="3000" b="1" spc="100" dirty="0" smtClean="0">
                <a:solidFill>
                  <a:schemeClr val="bg1"/>
                </a:solidFill>
              </a:rPr>
              <a:t>τυφώνων.</a:t>
            </a:r>
            <a:endParaRPr lang="pt-BR" sz="3000" b="1" spc="1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116170" y="332656"/>
            <a:ext cx="69024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Επιστημονική Έρευνα</a:t>
            </a:r>
            <a:endParaRPr lang="pt-BR" sz="3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28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91</Words>
  <Application>Microsoft Macintosh PowerPoint</Application>
  <PresentationFormat>On-screen Show (4:3)</PresentationFormat>
  <Paragraphs>23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covan</cp:lastModifiedBy>
  <cp:revision>35</cp:revision>
  <dcterms:created xsi:type="dcterms:W3CDTF">2017-03-08T21:43:37Z</dcterms:created>
  <dcterms:modified xsi:type="dcterms:W3CDTF">2018-01-29T21:42:47Z</dcterms:modified>
</cp:coreProperties>
</file>